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bcaa817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bcaa817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d904a09c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d904a09c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d904a09c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d904a09c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edf85d2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edf85d2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904a09c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d904a09c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d904a09c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d904a09c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edf85d2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edf85d2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d904a09c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d904a09c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d904a09c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d904a09c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of a Component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Component will unmount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240" name="Google Shape;240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Unmount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13725" y="1386425"/>
            <a:ext cx="48018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Life cycle of a component.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are the life cycle methods?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37125" y="435000"/>
            <a:ext cx="5735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29975" y="1312025"/>
            <a:ext cx="6102900" cy="27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View of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Properties, states, events.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describes what to render.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Component has been rendered or mounted?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if we want to avoid a re-render?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461625" y="433650"/>
            <a:ext cx="5735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of component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23975" y="1292000"/>
            <a:ext cx="5786400" cy="28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Automatically get called as our component achieves certain milestones.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Milestones like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Birthdays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Anniversaries, etc.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479250" y="4249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methods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723975" y="1292000"/>
            <a:ext cx="5786400" cy="28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Initialized.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Are about to render.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Have f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inished updating.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Are about to be destroyed.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479250" y="42492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methods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22175" y="1636525"/>
            <a:ext cx="55848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6477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Mounting – Birth of your component.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Update – Growth of your component.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647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Unmount – Death of your component.</a:t>
            </a:r>
            <a:endParaRPr sz="1800"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46725" y="475150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methods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444250" y="401500"/>
            <a:ext cx="57357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Mounting</a:t>
            </a:r>
            <a:endParaRPr/>
          </a:p>
        </p:txBody>
      </p:sp>
      <p:sp>
        <p:nvSpPr>
          <p:cNvPr id="197" name="Google Shape;197;p42"/>
          <p:cNvSpPr/>
          <p:nvPr/>
        </p:nvSpPr>
        <p:spPr>
          <a:xfrm>
            <a:off x="4500575" y="927925"/>
            <a:ext cx="1918200" cy="222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2"/>
          <p:cNvSpPr/>
          <p:nvPr/>
        </p:nvSpPr>
        <p:spPr>
          <a:xfrm>
            <a:off x="4500575" y="3150325"/>
            <a:ext cx="1918200" cy="1253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2"/>
          <p:cNvSpPr txBox="1"/>
          <p:nvPr/>
        </p:nvSpPr>
        <p:spPr>
          <a:xfrm>
            <a:off x="4658350" y="1125150"/>
            <a:ext cx="15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nmount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42"/>
          <p:cNvSpPr/>
          <p:nvPr/>
        </p:nvSpPr>
        <p:spPr>
          <a:xfrm>
            <a:off x="4602425" y="3752075"/>
            <a:ext cx="1677000" cy="40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ComponentWill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Unmount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42"/>
          <p:cNvSpPr/>
          <p:nvPr/>
        </p:nvSpPr>
        <p:spPr>
          <a:xfrm>
            <a:off x="2413363" y="3150325"/>
            <a:ext cx="2121900" cy="1253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2"/>
          <p:cNvSpPr/>
          <p:nvPr/>
        </p:nvSpPr>
        <p:spPr>
          <a:xfrm>
            <a:off x="504375" y="927925"/>
            <a:ext cx="1918200" cy="222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2"/>
          <p:cNvSpPr/>
          <p:nvPr/>
        </p:nvSpPr>
        <p:spPr>
          <a:xfrm>
            <a:off x="504375" y="3150325"/>
            <a:ext cx="1918200" cy="1253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2"/>
          <p:cNvSpPr/>
          <p:nvPr/>
        </p:nvSpPr>
        <p:spPr>
          <a:xfrm>
            <a:off x="2548750" y="3752075"/>
            <a:ext cx="1749300" cy="40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ComponentDidUpdate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42"/>
          <p:cNvSpPr/>
          <p:nvPr/>
        </p:nvSpPr>
        <p:spPr>
          <a:xfrm>
            <a:off x="576675" y="3711500"/>
            <a:ext cx="1677000" cy="40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componentDidMount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42"/>
          <p:cNvSpPr/>
          <p:nvPr/>
        </p:nvSpPr>
        <p:spPr>
          <a:xfrm>
            <a:off x="2422288" y="927925"/>
            <a:ext cx="2121900" cy="222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2"/>
          <p:cNvSpPr/>
          <p:nvPr/>
        </p:nvSpPr>
        <p:spPr>
          <a:xfrm>
            <a:off x="975125" y="3268275"/>
            <a:ext cx="2657400" cy="257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React updates DOM and refs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42"/>
          <p:cNvSpPr txBox="1"/>
          <p:nvPr/>
        </p:nvSpPr>
        <p:spPr>
          <a:xfrm>
            <a:off x="2611675" y="1125150"/>
            <a:ext cx="15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Updating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42"/>
          <p:cNvSpPr txBox="1"/>
          <p:nvPr/>
        </p:nvSpPr>
        <p:spPr>
          <a:xfrm>
            <a:off x="565000" y="1083275"/>
            <a:ext cx="15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ounting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42"/>
          <p:cNvSpPr/>
          <p:nvPr/>
        </p:nvSpPr>
        <p:spPr>
          <a:xfrm>
            <a:off x="720250" y="1787250"/>
            <a:ext cx="1211100" cy="339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p42"/>
          <p:cNvCxnSpPr>
            <a:stCxn id="209" idx="2"/>
            <a:endCxn id="210" idx="0"/>
          </p:cNvCxnSpPr>
          <p:nvPr/>
        </p:nvCxnSpPr>
        <p:spPr>
          <a:xfrm>
            <a:off x="1325800" y="1483475"/>
            <a:ext cx="0" cy="30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42"/>
          <p:cNvSpPr/>
          <p:nvPr/>
        </p:nvSpPr>
        <p:spPr>
          <a:xfrm>
            <a:off x="910825" y="2430925"/>
            <a:ext cx="3011100" cy="3750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render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3" name="Google Shape;213;p42"/>
          <p:cNvCxnSpPr/>
          <p:nvPr/>
        </p:nvCxnSpPr>
        <p:spPr>
          <a:xfrm flipH="1">
            <a:off x="1339350" y="2086550"/>
            <a:ext cx="4500" cy="33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42"/>
          <p:cNvCxnSpPr/>
          <p:nvPr/>
        </p:nvCxnSpPr>
        <p:spPr>
          <a:xfrm>
            <a:off x="1350175" y="2828925"/>
            <a:ext cx="0" cy="45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42"/>
          <p:cNvCxnSpPr/>
          <p:nvPr/>
        </p:nvCxnSpPr>
        <p:spPr>
          <a:xfrm>
            <a:off x="1341600" y="3525375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42"/>
          <p:cNvCxnSpPr>
            <a:stCxn id="199" idx="2"/>
            <a:endCxn id="200" idx="0"/>
          </p:cNvCxnSpPr>
          <p:nvPr/>
        </p:nvCxnSpPr>
        <p:spPr>
          <a:xfrm>
            <a:off x="5419150" y="1525350"/>
            <a:ext cx="21900" cy="222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42"/>
          <p:cNvCxnSpPr/>
          <p:nvPr/>
        </p:nvCxnSpPr>
        <p:spPr>
          <a:xfrm flipH="1">
            <a:off x="3056550" y="2807500"/>
            <a:ext cx="10500" cy="47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42"/>
          <p:cNvCxnSpPr/>
          <p:nvPr/>
        </p:nvCxnSpPr>
        <p:spPr>
          <a:xfrm>
            <a:off x="3061800" y="3525375"/>
            <a:ext cx="0" cy="2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42"/>
          <p:cNvCxnSpPr/>
          <p:nvPr/>
        </p:nvCxnSpPr>
        <p:spPr>
          <a:xfrm flipH="1">
            <a:off x="2611675" y="1923125"/>
            <a:ext cx="10500" cy="47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42"/>
          <p:cNvCxnSpPr/>
          <p:nvPr/>
        </p:nvCxnSpPr>
        <p:spPr>
          <a:xfrm flipH="1">
            <a:off x="3248700" y="1923125"/>
            <a:ext cx="10500" cy="47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42"/>
          <p:cNvCxnSpPr/>
          <p:nvPr/>
        </p:nvCxnSpPr>
        <p:spPr>
          <a:xfrm flipH="1">
            <a:off x="3778563" y="1923125"/>
            <a:ext cx="10500" cy="47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2" name="Google Shape;222;p42"/>
          <p:cNvSpPr txBox="1"/>
          <p:nvPr/>
        </p:nvSpPr>
        <p:spPr>
          <a:xfrm>
            <a:off x="2356000" y="1562675"/>
            <a:ext cx="2254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Newprops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setstate  forceupdate</a:t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idx="1" type="body"/>
          </p:nvPr>
        </p:nvSpPr>
        <p:spPr>
          <a:xfrm>
            <a:off x="799200" y="1348550"/>
            <a:ext cx="49464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Constructor.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Static get Derived State From Props.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Render.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Component Did Mount.</a:t>
            </a:r>
            <a:endParaRPr sz="1900"/>
          </a:p>
        </p:txBody>
      </p:sp>
      <p:sp>
        <p:nvSpPr>
          <p:cNvPr id="228" name="Google Shape;228;p43"/>
          <p:cNvSpPr txBox="1"/>
          <p:nvPr>
            <p:ph type="title"/>
          </p:nvPr>
        </p:nvSpPr>
        <p:spPr>
          <a:xfrm>
            <a:off x="637125" y="455075"/>
            <a:ext cx="57357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idx="1" type="body"/>
          </p:nvPr>
        </p:nvSpPr>
        <p:spPr>
          <a:xfrm>
            <a:off x="734900" y="1342800"/>
            <a:ext cx="5383800" cy="22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Static get Derived State From Props.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Should Component Update.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Render.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Get Snapshot Before Update.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Component Did Update.</a:t>
            </a:r>
            <a:endParaRPr sz="1900"/>
          </a:p>
        </p:txBody>
      </p:sp>
      <p:sp>
        <p:nvSpPr>
          <p:cNvPr id="234" name="Google Shape;234;p44"/>
          <p:cNvSpPr txBox="1"/>
          <p:nvPr>
            <p:ph type="title"/>
          </p:nvPr>
        </p:nvSpPr>
        <p:spPr>
          <a:xfrm>
            <a:off x="657200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